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  <p:sldMasterId id="2147483697" r:id="rId2"/>
  </p:sldMasterIdLst>
  <p:notesMasterIdLst>
    <p:notesMasterId r:id="rId38"/>
  </p:notesMasterIdLst>
  <p:handoutMasterIdLst>
    <p:handoutMasterId r:id="rId39"/>
  </p:handoutMasterIdLst>
  <p:sldIdLst>
    <p:sldId id="257" r:id="rId3"/>
    <p:sldId id="278" r:id="rId4"/>
    <p:sldId id="258" r:id="rId5"/>
    <p:sldId id="259" r:id="rId6"/>
    <p:sldId id="261" r:id="rId7"/>
    <p:sldId id="260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0" r:id="rId19"/>
    <p:sldId id="275" r:id="rId20"/>
    <p:sldId id="264" r:id="rId21"/>
    <p:sldId id="271" r:id="rId22"/>
    <p:sldId id="276" r:id="rId23"/>
    <p:sldId id="280" r:id="rId24"/>
    <p:sldId id="286" r:id="rId25"/>
    <p:sldId id="287" r:id="rId26"/>
    <p:sldId id="289" r:id="rId27"/>
    <p:sldId id="290" r:id="rId28"/>
    <p:sldId id="291" r:id="rId29"/>
    <p:sldId id="292" r:id="rId30"/>
    <p:sldId id="277" r:id="rId31"/>
    <p:sldId id="279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EE"/>
    <a:srgbClr val="99C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4EB10-8612-4CB0-B4C9-9D9D531A475A}" v="1" dt="2025-03-01T16:59:22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pender jakhar" userId="22ff8a1a69838f27" providerId="LiveId" clId="{7024EB10-8612-4CB0-B4C9-9D9D531A475A}"/>
    <pc:docChg chg="custSel modSld">
      <pc:chgData name="Bhupender jakhar" userId="22ff8a1a69838f27" providerId="LiveId" clId="{7024EB10-8612-4CB0-B4C9-9D9D531A475A}" dt="2025-03-01T16:59:35.586" v="2" actId="21"/>
      <pc:docMkLst>
        <pc:docMk/>
      </pc:docMkLst>
      <pc:sldChg chg="addSp delSp modSp mod">
        <pc:chgData name="Bhupender jakhar" userId="22ff8a1a69838f27" providerId="LiveId" clId="{7024EB10-8612-4CB0-B4C9-9D9D531A475A}" dt="2025-03-01T16:59:35.586" v="2" actId="21"/>
        <pc:sldMkLst>
          <pc:docMk/>
          <pc:sldMk cId="4228910731" sldId="261"/>
        </pc:sldMkLst>
        <pc:picChg chg="add del mod">
          <ac:chgData name="Bhupender jakhar" userId="22ff8a1a69838f27" providerId="LiveId" clId="{7024EB10-8612-4CB0-B4C9-9D9D531A475A}" dt="2025-03-01T16:59:35.586" v="2" actId="21"/>
          <ac:picMkLst>
            <pc:docMk/>
            <pc:sldMk cId="4228910731" sldId="261"/>
            <ac:picMk id="2" creationId="{46734771-9BC2-420A-2B25-332FCC0B74E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DB364B-2D51-A11E-D032-FCD49CCCC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E9CDB7-612E-7E91-9DD9-FFAE68B36F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57D28-6CDE-445D-88EC-EEDC6E8CC65E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3DBAB-7CDD-A477-95E7-E3CC393E03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72DB-1C64-CAE0-A1B0-E6C8FE0A8B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B9E7-BE28-49AC-8D7C-4BD734486B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11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E67A0-CEF0-4BF3-9BCE-EFDAD1F09526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FB01D-1828-4B46-8BD6-97A208FB3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2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21F8-6BBA-07B5-BF96-2C6133BCF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ED552-AF8C-4440-9ED4-923C413AF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0960F-A979-5DCA-0447-200CACC4D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DD3E-6405-FD2D-7DE6-FFCEF099F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863E2-197C-B175-1F2D-852561E5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37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024F-4E22-61E1-741E-9CC2FA33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B40A3-5D4E-E85D-478E-65BA55962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F44FB-3678-6F9C-43BB-275D5CB6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DB752-B7F5-8DD9-BDE6-7A868160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793E6-41D9-CD4E-4F70-083993D2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08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254AED-F905-68D4-D7C9-0A3280AAC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6568A-22D5-9BF9-2D41-44CCFEFAC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22CC5-9899-EE06-A34C-2F7B21FA1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24F44-EAB0-333F-CE18-B49BF987B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C0FB5-28C3-7685-A4CA-69C45A51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27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F3D7-B7C5-3015-F802-DA283D577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0344"/>
            <a:ext cx="9144000" cy="135731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E7802-98FD-0307-4C94-42CAD574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26B99-DDBF-4497-9FF8-00D7208A02A6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5E19A-6E53-9253-F6EC-D1F4D59B9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99DD-D69E-6D77-B2EF-651CE291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6F4E8-8705-4D72-973C-2C79AFCE4017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6CDE5-223D-21BC-D5A9-0E23A952D2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-152400"/>
            <a:ext cx="3009900" cy="3009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4E0250-A478-688F-20BB-2E16450E2A19}"/>
              </a:ext>
            </a:extLst>
          </p:cNvPr>
          <p:cNvSpPr/>
          <p:nvPr userDrawn="1"/>
        </p:nvSpPr>
        <p:spPr>
          <a:xfrm>
            <a:off x="0" y="2750344"/>
            <a:ext cx="419100" cy="1357313"/>
          </a:xfrm>
          <a:prstGeom prst="rect">
            <a:avLst/>
          </a:prstGeom>
          <a:solidFill>
            <a:srgbClr val="99C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F7E7B0-F054-6A6C-AEED-D7773F27223D}"/>
              </a:ext>
            </a:extLst>
          </p:cNvPr>
          <p:cNvSpPr/>
          <p:nvPr userDrawn="1"/>
        </p:nvSpPr>
        <p:spPr>
          <a:xfrm>
            <a:off x="11772900" y="2750344"/>
            <a:ext cx="419100" cy="1357313"/>
          </a:xfrm>
          <a:prstGeom prst="rect">
            <a:avLst/>
          </a:prstGeom>
          <a:solidFill>
            <a:srgbClr val="99C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E3A220-882A-3002-5365-8931460DE7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99C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70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99C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2E15-4B26-AF33-226F-58C1A5900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62FC3-A694-5294-D0D8-F95963333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DE542-0671-4D2C-3FA2-3BBE7D15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BF7E2-6918-7E57-DA03-388E27FF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C3D8F-4A0C-830D-3CE0-D2A21241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340B6A-2203-35FD-8EB6-6913EA991FA4}"/>
              </a:ext>
            </a:extLst>
          </p:cNvPr>
          <p:cNvSpPr/>
          <p:nvPr userDrawn="1"/>
        </p:nvSpPr>
        <p:spPr>
          <a:xfrm>
            <a:off x="0" y="2750344"/>
            <a:ext cx="419100" cy="1357313"/>
          </a:xfrm>
          <a:prstGeom prst="rect">
            <a:avLst/>
          </a:prstGeom>
          <a:solidFill>
            <a:srgbClr val="FFF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3F2CF-940B-5D25-BE26-9743A5DF3165}"/>
              </a:ext>
            </a:extLst>
          </p:cNvPr>
          <p:cNvSpPr/>
          <p:nvPr userDrawn="1"/>
        </p:nvSpPr>
        <p:spPr>
          <a:xfrm>
            <a:off x="11772900" y="2750344"/>
            <a:ext cx="419100" cy="1357313"/>
          </a:xfrm>
          <a:prstGeom prst="rect">
            <a:avLst/>
          </a:prstGeom>
          <a:solidFill>
            <a:srgbClr val="FFFD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8179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FF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836F730-E7E6-F5F6-343D-988211EE21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99C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3F4334-1F82-97AF-7A32-C0D31633D4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933450"/>
            <a:ext cx="3378200" cy="4686300"/>
          </a:xfrm>
          <a:ln w="38100">
            <a:solidFill>
              <a:srgbClr val="99C224"/>
            </a:solidFill>
          </a:ln>
          <a:effectLst/>
        </p:spPr>
        <p:txBody>
          <a:bodyPr/>
          <a:lstStyle/>
          <a:p>
            <a:endParaRPr lang="en-IN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76D440E-B2F9-2299-883B-8441CB685B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46C04BB-7273-BA00-9DCB-90908197A8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8745674-7D04-AE2F-07E2-E60FCC7318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CCB09F04-0AE6-3373-5C8E-7BD3DEAA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700" y="933450"/>
            <a:ext cx="7200900" cy="1325563"/>
          </a:xfrm>
        </p:spPr>
        <p:txBody>
          <a:bodyPr>
            <a:noAutofit/>
          </a:bodyPr>
          <a:lstStyle>
            <a:lvl1pPr>
              <a:defRPr sz="6600" b="1">
                <a:solidFill>
                  <a:srgbClr val="99C22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A5F790D-B79C-C5A5-4CE3-1D49B069B1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30700" y="2565400"/>
            <a:ext cx="7200900" cy="3054350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marL="0" marR="0">
              <a:lnSpc>
                <a:spcPct val="115000"/>
              </a:lnSpc>
              <a:spcAft>
                <a:spcPts val="6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904644-F2C8-13D2-DCD9-1F5710E83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00" y="1924050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5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rgbClr val="FFF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DFCF-0C52-FA99-EE99-ADF78961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5400" b="1">
                <a:solidFill>
                  <a:srgbClr val="99C224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4425-9CF1-99ED-F886-92CFB9AB1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47850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51850-8FB7-F078-6B6A-C16BB37C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DA71F-92F2-8D21-A178-32041160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4A43E-C0A4-B694-509E-F20E3F7B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0E1534-0AA6-D139-2F21-6EED4A44FA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53400" y="1847850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35BD8B-72D9-BB9E-666B-57F39218E10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495800" y="1847850"/>
            <a:ext cx="32004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A8225-CC42-3ECB-49BB-0EC62D8908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99C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55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009C2-38D0-1197-6636-8745F63F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347C1-9BD2-B0A7-6EA5-78BD4C29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4FB0-2AAA-FBEE-CD38-32DBCFB5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322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19FE-96B5-D683-0A7D-BDFBCF20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22F79-EC47-F7B2-ADE2-C0933C743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58961-F906-166B-9949-4AE8B6C21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3FCC9C-3CDC-D16A-B236-76706177A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62DDE0-D515-DF2A-D2D0-F4996063E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DC0ED1-62F4-5AAA-7B61-2FE99167B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21E3C-B820-AD26-8380-A702E03C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4EA8C8-AF54-097F-B1EE-B5F2045C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641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4E69-EA77-A1CA-4444-3C569D7E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56809-203E-170D-AA58-F30B8756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055B3-33A6-6ADA-4201-4C878CC7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35820-EAB2-B50C-B222-6212BFF7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385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C52B4-706F-8D11-5011-552987BAA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B7A23-B857-D8BD-9914-EF8F8809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FA654-1D42-5F60-E338-2D6FC83A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86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7E10-53E4-20B7-138C-8C32F55D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E952-A707-DEFE-5ABE-1CEBE39E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CAB5A-74B2-7BEA-E50D-40C7BFD2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BD147-ED92-16CC-3EE6-5AF8E4CBB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1BD50-00FF-5287-B83B-361B16622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804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5A22-F7CB-3B40-884B-F18EA962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229D-9C89-2BE6-F664-C5380AC9F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76289-6A6E-476C-EE79-A15E04AA2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E54E8-DAC7-859A-411E-5C0F8DB2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2D6C7-A331-882F-CF6E-CE8492DB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9DAFF-A908-5044-3B2E-3BE8423A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274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AF326-2AB9-6BE7-C071-CDD29203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864671-ACDF-DAD2-647D-E80E4492D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665DD-F5B4-ECA6-3A56-C3C560DB1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6FFDD-20D5-5C6B-949E-F2052463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9B342-EFE6-B685-4812-BEA3FABFC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29F3D-D2B7-8349-25B3-CB397AD3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98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D6FD-3DE9-C6D9-DB26-69990A6A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ED76D-070C-780F-68A9-114306EC9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9CC51-3A07-5F8C-233A-C0DA4F5F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C152A-E9D0-B15B-3538-6F2401D4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F8B39-D544-A607-C98D-54738291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904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F472E-C1C8-6048-5C97-8082395A3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C60F6-6BE8-EBE5-00C3-1B9F96E5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6CC45-BBBF-199F-8FE5-2134D776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3127C-6482-AAF6-241D-967AC4398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05974-7FF3-02A1-B46F-580E02ED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42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A83DA-58F6-67DA-E438-B8EE62D7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0C6EA-9467-3C59-038E-3CF0F6ECB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8F29B-5839-5DA2-B40C-725F48A8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F188-6808-47A1-A2E0-40EFE12CB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58957-CFA5-81A5-D409-9A8E2E83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40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C513-5B4C-E411-9655-E6BF2AAA9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E85B8-8AA2-0B83-918D-42220BFC7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95D41-C8B5-AE27-817B-10DD10B3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E729B-B8D0-EB7B-6A21-B0819111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5799C-5169-FB84-12EB-B67393B8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8E2D1-FED0-7428-7949-64F2F73B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68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F8D2-641C-776B-F127-0676C614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A5B78-D9A4-C799-7F61-5DAD33231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6FD20-B783-CE8B-633D-AF4C32D47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60289-E89C-499A-71EB-C8EA4B816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EE8E9E-3CD6-4FA4-F97F-7BB84C23E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54A4A-F937-B938-05C7-DD1F151AF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6AF80-561E-C46A-AD70-AB2E84010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B2128-918C-FA75-7AC4-C0F79896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121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4E81-D9AD-15D1-1C6E-CD6570F0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A8714-1851-787C-76A9-4E9F70536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56B16-E537-E0CD-1187-3B0370649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C4FC5-DF04-F8A9-DCB9-4755A1D2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96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FFF43-C3A8-DFA6-A203-27B7DC414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827FCC-5AD7-B366-4433-E60F9B22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97B51-876B-C26E-A75C-69B0E727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572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6A64-55C3-3CEC-EA6E-F0D572B3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0C5B-096C-A157-842D-4A305241E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C1A0D-2128-835A-5923-1B9B69C36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B7736-08C0-738A-231A-1934E7CCE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8E1B5-C7CB-44DB-FCC2-E2F0A6D6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2F8E8-6FD5-4699-2AF4-858E32170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300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5C53-8FBB-B32E-CE9D-461FB77C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14C71-8CD2-A133-3C09-E7FC18884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A9A0E-09F3-020A-FF3F-ED296ED0A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9E63C-22B6-4EB5-23BB-ED05A55F2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B0D62-DC0E-F584-7FB1-4E0A7288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C3D4C-F274-DAE0-8232-942D4017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58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34BE2-B618-E37E-ED56-B73DFCCC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7EAAD-DFA2-9567-70D4-E6D1C681A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F50FD-EAEE-2BC2-0544-1A18E8196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9F5E-3D09-4D60-ABB0-ED1849FF719C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B4D6A-4298-B304-C4AC-E907096FF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B6D7F-7B2F-BAA6-950D-B6BFF0010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0D55D-31CE-477B-A46F-023927D567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15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2626C5-5330-1E22-E349-55464D4C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48498-275F-BA73-8A88-BFA61ADD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F467A-6CF3-491F-FED5-7D306B4D5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DD94D-898B-4CAA-B102-0A9FEBB512DA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FB725-9CF7-F34C-4A4A-47A9B2393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3809A-9BA9-98B0-9035-F71120E37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FA37-2DE4-45EB-9372-D1C514AA3C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87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98" r:id="rId2"/>
    <p:sldLayoutId id="2147483699" r:id="rId3"/>
    <p:sldLayoutId id="2147483701" r:id="rId4"/>
    <p:sldLayoutId id="2147483700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AF78A-73C1-48E1-1611-D1C629C38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4960-0134-40BA-4034-EB1869047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60029"/>
            <a:ext cx="9144000" cy="1357312"/>
          </a:xfrm>
        </p:spPr>
        <p:txBody>
          <a:bodyPr anchor="ctr">
            <a:noAutofit/>
          </a:bodyPr>
          <a:lstStyle/>
          <a:p>
            <a:r>
              <a:rPr lang="en-IN" sz="9600" dirty="0">
                <a:solidFill>
                  <a:srgbClr val="99C224"/>
                </a:solidFill>
                <a:latin typeface="Revue BT" panose="04030805020D02020802" pitchFamily="82" charset="0"/>
              </a:rPr>
              <a:t>Welcome to </a:t>
            </a:r>
            <a:br>
              <a:rPr lang="en-IN" sz="9600" dirty="0">
                <a:solidFill>
                  <a:srgbClr val="99C224"/>
                </a:solidFill>
                <a:latin typeface="Revue BT" panose="04030805020D02020802" pitchFamily="82" charset="0"/>
              </a:rPr>
            </a:br>
            <a:r>
              <a:rPr lang="en-IN" sz="9600" dirty="0">
                <a:solidFill>
                  <a:srgbClr val="99C224"/>
                </a:solidFill>
                <a:latin typeface="Revue BT" panose="04030805020D02020802" pitchFamily="82" charset="0"/>
              </a:rPr>
              <a:t>ACP Institute</a:t>
            </a:r>
            <a:endParaRPr lang="en-IN" sz="71400" dirty="0">
              <a:solidFill>
                <a:srgbClr val="99C224"/>
              </a:solidFill>
              <a:latin typeface="Revue BT" panose="04030805020D02020802" pitchFamily="82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DC778CA-6C76-1EE5-3108-8330FC32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01-02-2025</a:t>
            </a:r>
          </a:p>
        </p:txBody>
      </p:sp>
    </p:spTree>
    <p:extLst>
      <p:ext uri="{BB962C8B-B14F-4D97-AF65-F5344CB8AC3E}">
        <p14:creationId xmlns:p14="http://schemas.microsoft.com/office/powerpoint/2010/main" val="767965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83309-958B-9668-F0DC-D8D803C2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44FC8D-82E9-685C-6B8A-F25ECB16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ABHISHEK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7E6F9C-C5B8-0285-4153-3FF3FD91B6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Jr. Clerk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Company: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Wolt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Country : Europe, Georgia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 :  IELTS, BASIC COMPUTER, TALLY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30 LPA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3616D5-44B9-8D12-2E41-B0F46E12E2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6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500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52C37-122D-9009-D7AE-240D45BB1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E06E88-D9DE-1998-1599-FB680996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ISHIKA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A4ADDC-1841-29A2-4024-672BB4807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Associate in Audit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Company: EY GDS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 : Noida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 :  TALLY, GST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5 LPA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22EC3E8-F074-F92C-D163-C588D87DAF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4" b="10984"/>
          <a:stretch>
            <a:fillRect/>
          </a:stretch>
        </p:blipFill>
        <p:spPr>
          <a:xfrm flipH="1">
            <a:off x="660400" y="933450"/>
            <a:ext cx="3378200" cy="4686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36203-96CA-06E2-2DE6-392469E9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5080333"/>
            <a:ext cx="6157813" cy="168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1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B4220-4C62-042E-4784-CBD6D7963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4B40F7-4597-35F5-01BF-AE7DF6D3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SUMIT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BD316E7-CAEB-7C33-971F-1FCF60DE07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DEO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Department : Ministry of Defence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Location: PUNE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5.5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Course: Typing, Word, Excel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3CD8506-97E8-0543-3679-655A28E1B8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" r="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009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A7DC7-71CC-BC8C-F56C-C4B0091B9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177B55-7149-477E-FF8D-6893681D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DEEPAK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1FC96D3-D0DB-9951-544B-78D1ACBDCB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Sorting Assistant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Department : Airport Indian Post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Location: Delhi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6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Course: Typing, Word, Excel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0250C7-77D9-F21D-B807-FA8A1A26B0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033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80399-E15C-C1B7-CB38-EE49E520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F5D506-5535-C209-108E-4F1A6BA0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RAVI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93E5C56-E652-618B-8B12-7AC19C39F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GD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Location: Delhi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5.4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Course: Hindi and English Typing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527F015-BADC-6D69-FD08-D16C11FD9D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" b="33243"/>
          <a:stretch/>
        </p:blipFill>
        <p:spPr>
          <a:xfrm>
            <a:off x="660400" y="933450"/>
            <a:ext cx="3378200" cy="4686300"/>
          </a:xfrm>
        </p:spPr>
      </p:pic>
    </p:spTree>
    <p:extLst>
      <p:ext uri="{BB962C8B-B14F-4D97-AF65-F5344CB8AC3E}">
        <p14:creationId xmlns:p14="http://schemas.microsoft.com/office/powerpoint/2010/main" val="2190812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BBBC6-FA44-E15F-D337-9D505491F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D5BD1D-A165-1D26-FD1B-355B7C81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ANJU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6C339AE-6856-D938-0B08-5B60F1575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Senior Technical Assistant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Department : Ministry of Defence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Location: Pune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10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Course: Typing English, Basic Computer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64252F0-1A2C-9581-02F5-D184DFB29A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0" t="4644" r="14575" b="19930"/>
          <a:stretch/>
        </p:blipFill>
        <p:spPr>
          <a:xfrm>
            <a:off x="660400" y="933450"/>
            <a:ext cx="3378200" cy="4686300"/>
          </a:xfrm>
        </p:spPr>
      </p:pic>
    </p:spTree>
    <p:extLst>
      <p:ext uri="{BB962C8B-B14F-4D97-AF65-F5344CB8AC3E}">
        <p14:creationId xmlns:p14="http://schemas.microsoft.com/office/powerpoint/2010/main" val="3974275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89B81-98FE-84D6-0A1E-762290973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0ABB7D-2C50-2016-3919-822C6545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ANJU MALIK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229B5E1-941C-E650-A954-061EB905CE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Constable Level 3rd 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Department : Delhi police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Location: Delhi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4.5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Course: Typing English, Basic Computer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22FBA66-8A5E-406F-1299-6D8EC8256C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7" r="139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064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6D3FD-6921-A8D1-F8E6-23174E989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2F0813-26EC-10B5-12FF-DD6B7A5A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SACHIN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640817-B76F-CB72-82F8-CB8711B6D8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ACCOUNTANT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Company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: SHRI BALAJI PHARMA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Location: GOHANA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2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 : Tally, Typing, Excel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5F082C4-6820-48A8-A2C3-7D00E38028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1" r="17106" b="19776"/>
          <a:stretch/>
        </p:blipFill>
        <p:spPr>
          <a:xfrm>
            <a:off x="660400" y="933450"/>
            <a:ext cx="3378200" cy="4686300"/>
          </a:xfrm>
        </p:spPr>
      </p:pic>
    </p:spTree>
    <p:extLst>
      <p:ext uri="{BB962C8B-B14F-4D97-AF65-F5344CB8AC3E}">
        <p14:creationId xmlns:p14="http://schemas.microsoft.com/office/powerpoint/2010/main" val="30513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FC58F-83F9-3551-F252-D34C6037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72E5D4-9529-B3DE-281B-69230B6E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KHUSHI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9B7EBA-3154-8244-F561-E3FD7244A9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ssistant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Department : National Bureau of Plant Genetic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Location: Delhi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10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 : Typing , Basic Computer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Disability</a:t>
            </a: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: 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05E57-8BD2-40C1-2580-B75D70FE7E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0016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31F877-303E-EFD2-6DED-12707509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COURSES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458506F-07C0-BDD4-305C-8295F781A9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Computer</a:t>
            </a:r>
          </a:p>
          <a:p>
            <a:r>
              <a:rPr lang="en-US" dirty="0"/>
              <a:t>Graphics Designing</a:t>
            </a:r>
          </a:p>
          <a:p>
            <a:pPr lvl="1"/>
            <a:r>
              <a:rPr lang="en-US" dirty="0"/>
              <a:t>Photoshop</a:t>
            </a:r>
          </a:p>
          <a:p>
            <a:pPr lvl="1"/>
            <a:r>
              <a:rPr lang="en-US" dirty="0"/>
              <a:t>Illustrator</a:t>
            </a:r>
          </a:p>
          <a:p>
            <a:pPr lvl="1"/>
            <a:r>
              <a:rPr lang="en-US" dirty="0"/>
              <a:t>CorelDraw</a:t>
            </a:r>
          </a:p>
          <a:p>
            <a:r>
              <a:rPr lang="en-US" dirty="0"/>
              <a:t>Typing (Eng/Hin)</a:t>
            </a:r>
          </a:p>
          <a:p>
            <a:r>
              <a:rPr lang="en-IN" dirty="0"/>
              <a:t>Steno (Eng/Hin)</a:t>
            </a:r>
          </a:p>
          <a:p>
            <a:r>
              <a:rPr lang="en-IN" dirty="0"/>
              <a:t>Account / Tally Prime</a:t>
            </a:r>
          </a:p>
          <a:p>
            <a:r>
              <a:rPr lang="en-IN" dirty="0"/>
              <a:t>Busy Software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5350FA-AFEF-2B4A-173B-7AC60C23CE7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English Spoken</a:t>
            </a:r>
          </a:p>
          <a:p>
            <a:r>
              <a:rPr lang="en-IN" dirty="0"/>
              <a:t>IELTS</a:t>
            </a:r>
          </a:p>
          <a:p>
            <a:r>
              <a:rPr lang="en-IN" dirty="0"/>
              <a:t>PTE</a:t>
            </a:r>
            <a:endParaRPr lang="en-US" dirty="0"/>
          </a:p>
          <a:p>
            <a:r>
              <a:rPr lang="en-US" dirty="0"/>
              <a:t>NTT</a:t>
            </a:r>
          </a:p>
          <a:p>
            <a:r>
              <a:rPr lang="en-US" dirty="0"/>
              <a:t>YOGA</a:t>
            </a:r>
          </a:p>
          <a:p>
            <a:r>
              <a:rPr lang="en-US" dirty="0"/>
              <a:t>FIRE &amp; SAFETY</a:t>
            </a:r>
          </a:p>
          <a:p>
            <a:r>
              <a:rPr lang="en-US" dirty="0"/>
              <a:t>Digital Marketing</a:t>
            </a:r>
          </a:p>
          <a:p>
            <a:pPr lvl="1"/>
            <a:r>
              <a:rPr lang="en-US" dirty="0"/>
              <a:t>Google Ads</a:t>
            </a:r>
          </a:p>
          <a:p>
            <a:pPr lvl="1"/>
            <a:r>
              <a:rPr lang="en-US" dirty="0"/>
              <a:t>Meta Ads</a:t>
            </a:r>
          </a:p>
          <a:p>
            <a:pPr lvl="1"/>
            <a:r>
              <a:rPr lang="en-US" dirty="0"/>
              <a:t>SEO</a:t>
            </a:r>
          </a:p>
          <a:p>
            <a:pPr lvl="1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90D42B-25BE-0CF9-3987-9F2F684B2FF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Advance Excel</a:t>
            </a:r>
          </a:p>
          <a:p>
            <a:r>
              <a:rPr lang="en-US" dirty="0"/>
              <a:t>Data Science</a:t>
            </a:r>
          </a:p>
          <a:p>
            <a:r>
              <a:rPr lang="en-US" dirty="0"/>
              <a:t>Data Analyst</a:t>
            </a:r>
          </a:p>
          <a:p>
            <a:r>
              <a:rPr lang="en-US" dirty="0"/>
              <a:t>Java Development</a:t>
            </a:r>
          </a:p>
          <a:p>
            <a:r>
              <a:rPr lang="en-US" dirty="0"/>
              <a:t>Web Development</a:t>
            </a:r>
          </a:p>
          <a:p>
            <a:r>
              <a:rPr lang="en-US" dirty="0"/>
              <a:t>Software Development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996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21C62-2B24-4A77-EE86-255AA78FB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4EC3-E8EE-6171-3CD0-9DB497F97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72886"/>
            <a:ext cx="9144000" cy="5312229"/>
          </a:xfrm>
        </p:spPr>
        <p:txBody>
          <a:bodyPr>
            <a:normAutofit/>
          </a:bodyPr>
          <a:lstStyle/>
          <a:p>
            <a:r>
              <a:rPr lang="en-GB" sz="8000" b="1" dirty="0">
                <a:solidFill>
                  <a:srgbClr val="FFFDEE"/>
                </a:solidFill>
              </a:rPr>
              <a:t>ACP Institute has proudly placed 500+ Students in top companies!</a:t>
            </a:r>
            <a:endParaRPr lang="en-IN" sz="8000" b="1" dirty="0">
              <a:solidFill>
                <a:srgbClr val="FFFD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5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EB20-A107-3C1A-94B4-4207EFC060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IN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Students Projects</a:t>
            </a:r>
            <a:endParaRPr lang="en-IN" sz="28700" dirty="0"/>
          </a:p>
        </p:txBody>
      </p:sp>
    </p:spTree>
    <p:extLst>
      <p:ext uri="{BB962C8B-B14F-4D97-AF65-F5344CB8AC3E}">
        <p14:creationId xmlns:p14="http://schemas.microsoft.com/office/powerpoint/2010/main" val="338267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5-02-06 at 4.10.04 PM">
            <a:hlinkClick r:id="" action="ppaction://media"/>
            <a:extLst>
              <a:ext uri="{FF2B5EF4-FFF2-40B4-BE49-F238E27FC236}">
                <a16:creationId xmlns:a16="http://schemas.microsoft.com/office/drawing/2014/main" id="{B61A1752-92F5-1D16-8258-A7550A8BF7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36176"/>
            <a:ext cx="9144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8B4CA3-0A3B-1BA1-D909-C4779AE411A9}"/>
              </a:ext>
            </a:extLst>
          </p:cNvPr>
          <p:cNvSpPr txBox="1">
            <a:spLocks/>
          </p:cNvSpPr>
          <p:nvPr/>
        </p:nvSpPr>
        <p:spPr>
          <a:xfrm>
            <a:off x="1524000" y="90496"/>
            <a:ext cx="9144000" cy="1357312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700" dirty="0"/>
              <a:t>Snake Game</a:t>
            </a:r>
          </a:p>
        </p:txBody>
      </p:sp>
    </p:spTree>
    <p:extLst>
      <p:ext uri="{BB962C8B-B14F-4D97-AF65-F5344CB8AC3E}">
        <p14:creationId xmlns:p14="http://schemas.microsoft.com/office/powerpoint/2010/main" val="281273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8B4CA3-0A3B-1BA1-D909-C4779AE411A9}"/>
              </a:ext>
            </a:extLst>
          </p:cNvPr>
          <p:cNvSpPr txBox="1">
            <a:spLocks/>
          </p:cNvSpPr>
          <p:nvPr/>
        </p:nvSpPr>
        <p:spPr>
          <a:xfrm>
            <a:off x="1524000" y="90496"/>
            <a:ext cx="9144000" cy="1357312"/>
          </a:xfrm>
          <a:prstGeom prst="rect">
            <a:avLst/>
          </a:prstGeom>
        </p:spPr>
        <p:txBody>
          <a:bodyPr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700" dirty="0" err="1"/>
              <a:t>PowerBI</a:t>
            </a:r>
            <a:r>
              <a:rPr lang="en-IN" sz="28700" dirty="0"/>
              <a:t>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DD90F-6542-6244-AF0E-3690519B0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153155"/>
            <a:ext cx="9652000" cy="5411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5258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0B1DB-99C9-DCC9-DCCD-656142D6E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533719-D6F7-1D3E-03AA-A6DF430E3246}"/>
              </a:ext>
            </a:extLst>
          </p:cNvPr>
          <p:cNvSpPr txBox="1">
            <a:spLocks/>
          </p:cNvSpPr>
          <p:nvPr/>
        </p:nvSpPr>
        <p:spPr>
          <a:xfrm>
            <a:off x="1524000" y="-100576"/>
            <a:ext cx="9144000" cy="135731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8800" dirty="0"/>
              <a:t>Typing Speed Test</a:t>
            </a:r>
          </a:p>
        </p:txBody>
      </p:sp>
      <p:pic>
        <p:nvPicPr>
          <p:cNvPr id="2" name="2025-02-07 08-39-23">
            <a:hlinkClick r:id="" action="ppaction://media"/>
            <a:extLst>
              <a:ext uri="{FF2B5EF4-FFF2-40B4-BE49-F238E27FC236}">
                <a16:creationId xmlns:a16="http://schemas.microsoft.com/office/drawing/2014/main" id="{D5458D7F-FCB5-DF42-F4F2-DE53372E9D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283" end="673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7402" y="1199380"/>
            <a:ext cx="9889864" cy="556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3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0B1DB-99C9-DCC9-DCCD-656142D6E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533719-D6F7-1D3E-03AA-A6DF430E3246}"/>
              </a:ext>
            </a:extLst>
          </p:cNvPr>
          <p:cNvSpPr txBox="1">
            <a:spLocks/>
          </p:cNvSpPr>
          <p:nvPr/>
        </p:nvSpPr>
        <p:spPr>
          <a:xfrm>
            <a:off x="1524000" y="90496"/>
            <a:ext cx="9144000" cy="1357312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700" dirty="0"/>
              <a:t>Tic-Tac-Toe Game</a:t>
            </a:r>
          </a:p>
        </p:txBody>
      </p:sp>
      <p:pic>
        <p:nvPicPr>
          <p:cNvPr id="3" name="2025-02-07 08-40-20">
            <a:hlinkClick r:id="" action="ppaction://media"/>
            <a:extLst>
              <a:ext uri="{FF2B5EF4-FFF2-40B4-BE49-F238E27FC236}">
                <a16:creationId xmlns:a16="http://schemas.microsoft.com/office/drawing/2014/main" id="{174C852E-3993-A7E5-19B4-A48C51C4DD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38" end="147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348" y="1137425"/>
            <a:ext cx="10029304" cy="56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4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0B1DB-99C9-DCC9-DCCD-656142D6E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533719-D6F7-1D3E-03AA-A6DF430E3246}"/>
              </a:ext>
            </a:extLst>
          </p:cNvPr>
          <p:cNvSpPr txBox="1">
            <a:spLocks/>
          </p:cNvSpPr>
          <p:nvPr/>
        </p:nvSpPr>
        <p:spPr>
          <a:xfrm>
            <a:off x="1524000" y="90496"/>
            <a:ext cx="9144000" cy="1357312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700" dirty="0"/>
              <a:t>Weather App</a:t>
            </a:r>
          </a:p>
        </p:txBody>
      </p:sp>
      <p:pic>
        <p:nvPicPr>
          <p:cNvPr id="3" name="2025-02-07 08-52-34">
            <a:hlinkClick r:id="" action="ppaction://media"/>
            <a:extLst>
              <a:ext uri="{FF2B5EF4-FFF2-40B4-BE49-F238E27FC236}">
                <a16:creationId xmlns:a16="http://schemas.microsoft.com/office/drawing/2014/main" id="{37188B50-A4D5-7880-0B0F-0460925B33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98" end="35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643" y="1242105"/>
            <a:ext cx="9974713" cy="561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5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0B1DB-99C9-DCC9-DCCD-656142D6E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533719-D6F7-1D3E-03AA-A6DF430E3246}"/>
              </a:ext>
            </a:extLst>
          </p:cNvPr>
          <p:cNvSpPr txBox="1">
            <a:spLocks/>
          </p:cNvSpPr>
          <p:nvPr/>
        </p:nvSpPr>
        <p:spPr>
          <a:xfrm>
            <a:off x="1524000" y="90496"/>
            <a:ext cx="9144000" cy="1357312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700" dirty="0"/>
              <a:t>Ecommerce Web</a:t>
            </a:r>
          </a:p>
        </p:txBody>
      </p:sp>
      <p:pic>
        <p:nvPicPr>
          <p:cNvPr id="2" name="2025-02-07 09-00-20">
            <a:hlinkClick r:id="" action="ppaction://media"/>
            <a:extLst>
              <a:ext uri="{FF2B5EF4-FFF2-40B4-BE49-F238E27FC236}">
                <a16:creationId xmlns:a16="http://schemas.microsoft.com/office/drawing/2014/main" id="{802BB091-82F9-5359-BEB3-CAF6CB3814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96" end="37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3360" y="1382125"/>
            <a:ext cx="9565280" cy="538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4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0B1DB-99C9-DCC9-DCCD-656142D6E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533719-D6F7-1D3E-03AA-A6DF430E3246}"/>
              </a:ext>
            </a:extLst>
          </p:cNvPr>
          <p:cNvSpPr txBox="1">
            <a:spLocks/>
          </p:cNvSpPr>
          <p:nvPr/>
        </p:nvSpPr>
        <p:spPr>
          <a:xfrm>
            <a:off x="1524000" y="90496"/>
            <a:ext cx="9144000" cy="1357312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700" dirty="0"/>
              <a:t>Music Calculator</a:t>
            </a:r>
          </a:p>
        </p:txBody>
      </p:sp>
      <p:pic>
        <p:nvPicPr>
          <p:cNvPr id="3" name="2025-02-07 09-05-21">
            <a:hlinkClick r:id="" action="ppaction://media"/>
            <a:extLst>
              <a:ext uri="{FF2B5EF4-FFF2-40B4-BE49-F238E27FC236}">
                <a16:creationId xmlns:a16="http://schemas.microsoft.com/office/drawing/2014/main" id="{A0F00495-C0C3-C9F3-99C6-8E2067D257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81" end="45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356" y="1165267"/>
            <a:ext cx="10111190" cy="56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6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0B1DB-99C9-DCC9-DCCD-656142D6E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533719-D6F7-1D3E-03AA-A6DF430E3246}"/>
              </a:ext>
            </a:extLst>
          </p:cNvPr>
          <p:cNvSpPr txBox="1">
            <a:spLocks/>
          </p:cNvSpPr>
          <p:nvPr/>
        </p:nvSpPr>
        <p:spPr>
          <a:xfrm>
            <a:off x="1524000" y="-32336"/>
            <a:ext cx="9144000" cy="13573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b="1" dirty="0"/>
              <a:t>Movie Website Designed By Karan</a:t>
            </a:r>
          </a:p>
        </p:txBody>
      </p:sp>
      <p:pic>
        <p:nvPicPr>
          <p:cNvPr id="2" name="2025-02-07 09-06-20">
            <a:hlinkClick r:id="" action="ppaction://media"/>
            <a:extLst>
              <a:ext uri="{FF2B5EF4-FFF2-40B4-BE49-F238E27FC236}">
                <a16:creationId xmlns:a16="http://schemas.microsoft.com/office/drawing/2014/main" id="{CBB2EEFD-B365-4F0C-EF4F-3991AD2BD4F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64" end="340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979" y="1181677"/>
            <a:ext cx="10082042" cy="56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4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B176E-B5B8-9442-74A0-EFEA25809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8244-B42D-02E6-7995-2C4E1C798D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IN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Meet Our Team</a:t>
            </a:r>
            <a:endParaRPr lang="en-IN" sz="28700" dirty="0"/>
          </a:p>
        </p:txBody>
      </p:sp>
    </p:spTree>
    <p:extLst>
      <p:ext uri="{BB962C8B-B14F-4D97-AF65-F5344CB8AC3E}">
        <p14:creationId xmlns:p14="http://schemas.microsoft.com/office/powerpoint/2010/main" val="71261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3A11-ED7C-EF99-5760-3475377E6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8000" b="1" dirty="0">
                <a:solidFill>
                  <a:srgbClr val="FFFDEE"/>
                </a:solidFill>
              </a:rPr>
              <a:t>Our Student’s Success Stories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775E3-59CA-3391-304D-5ABF710FB8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ACP Institute has helped its students build successful careers across various fields.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23202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74373-FDEB-E6D9-D655-C40D08C3E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0C2603-E04E-F941-4DF6-3CBF8A6203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4BFF2-F52D-FC5F-A987-B39E3DEB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MR. NAVEEN</a:t>
            </a:r>
            <a:endParaRPr lang="en-IN" sz="287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EE544-390C-3B34-A5D8-761B7397F2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Specialization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JAVA (MOBILE APPLICATION)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 LANGUAGE (CHIP SOFTWARE)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C++ (GAME DEVELOPMENT)</a:t>
            </a:r>
          </a:p>
          <a:p>
            <a:r>
              <a:rPr lang="en-IN" dirty="0"/>
              <a:t>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12 year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894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0119C-9071-D475-E6CA-CAC14E94D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89AE4B3-7640-550E-C3DD-C3FF45EA8D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r="1942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32045-038A-C2CA-380A-4A8F1871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MR. SATISH DAGAR</a:t>
            </a:r>
            <a:endParaRPr lang="en-IN" sz="287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1C95B-F0F5-6E0D-4E69-ACBCC08D9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Specialization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TALLY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BUSY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GST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BASIC COMPUTER</a:t>
            </a:r>
          </a:p>
          <a:p>
            <a:r>
              <a:rPr lang="en-IN" dirty="0"/>
              <a:t>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25 year</a:t>
            </a:r>
          </a:p>
        </p:txBody>
      </p:sp>
    </p:spTree>
    <p:extLst>
      <p:ext uri="{BB962C8B-B14F-4D97-AF65-F5344CB8AC3E}">
        <p14:creationId xmlns:p14="http://schemas.microsoft.com/office/powerpoint/2010/main" val="152317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B85D9-7EA8-0679-3F47-6850CEFF8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C162-989E-75A6-9B4A-BE5343E7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</a:t>
            </a:r>
            <a:r>
              <a:rPr lang="en-IN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 MEENU</a:t>
            </a:r>
            <a:endParaRPr lang="en-IN" sz="287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F4276-E438-FE1C-2F92-2A31123895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Specialization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Typing Expert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Steno Expert</a:t>
            </a:r>
          </a:p>
          <a:p>
            <a:r>
              <a:rPr lang="en-IN" dirty="0"/>
              <a:t>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5 Year</a:t>
            </a:r>
          </a:p>
          <a:p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DBCC550-C594-3777-C4B3-6E47F958E2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5" t="14869" r="14228" b="10484"/>
          <a:stretch/>
        </p:blipFill>
        <p:spPr>
          <a:xfrm>
            <a:off x="660400" y="933450"/>
            <a:ext cx="3378200" cy="4686300"/>
          </a:xfrm>
        </p:spPr>
      </p:pic>
    </p:spTree>
    <p:extLst>
      <p:ext uri="{BB962C8B-B14F-4D97-AF65-F5344CB8AC3E}">
        <p14:creationId xmlns:p14="http://schemas.microsoft.com/office/powerpoint/2010/main" val="244464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D0C33-AAA8-0BA1-88F3-DE2AB08F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4C12F6C-CA7E-3262-9556-1A1A0E8DCF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6" t="4515" r="11224" b="14500"/>
          <a:stretch/>
        </p:blipFill>
        <p:spPr>
          <a:xfrm>
            <a:off x="660400" y="933450"/>
            <a:ext cx="3378200" cy="46863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ADEA9E-60B2-E675-9901-974E00D34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MR. BHUPENDER</a:t>
            </a:r>
            <a:endParaRPr lang="en-IN" sz="287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40DCE-B174-60FC-E532-3715839512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Specialization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Data 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Data Analyst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AI</a:t>
            </a:r>
          </a:p>
          <a:p>
            <a:r>
              <a:rPr lang="en-IN" dirty="0"/>
              <a:t>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2 Year</a:t>
            </a:r>
          </a:p>
        </p:txBody>
      </p:sp>
    </p:spTree>
    <p:extLst>
      <p:ext uri="{BB962C8B-B14F-4D97-AF65-F5344CB8AC3E}">
        <p14:creationId xmlns:p14="http://schemas.microsoft.com/office/powerpoint/2010/main" val="33186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A7DB2-8F93-3923-90E3-9731B89D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73A6-886E-C0FE-7147-33439EE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IN" sz="6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MR.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DEEPAK</a:t>
            </a:r>
            <a:endParaRPr lang="en-IN" sz="287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14110-AA8E-AF2D-E096-B7D17F533E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Specialization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Web Development (Full Stack)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Graphics Designing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Basic 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Advance Excel</a:t>
            </a:r>
          </a:p>
          <a:p>
            <a:r>
              <a:rPr lang="en-IN" dirty="0"/>
              <a:t>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7 Year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2FF8F69-B7B5-F62F-3617-1BC9C3BC37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3" r="17031" b="26888"/>
          <a:stretch/>
        </p:blipFill>
        <p:spPr>
          <a:xfrm>
            <a:off x="660400" y="933450"/>
            <a:ext cx="3378200" cy="4686300"/>
          </a:xfrm>
        </p:spPr>
      </p:pic>
    </p:spTree>
    <p:extLst>
      <p:ext uri="{BB962C8B-B14F-4D97-AF65-F5344CB8AC3E}">
        <p14:creationId xmlns:p14="http://schemas.microsoft.com/office/powerpoint/2010/main" val="13699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F10B-FEEC-D3F9-D1BB-53127A6F7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8800" dirty="0">
                <a:latin typeface="Revue BT" panose="04030805020D020208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114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9CEE1AD-BAD4-0BF6-AB6F-5E4F16B905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t="32077" r="23744" b="19899"/>
          <a:stretch/>
        </p:blipFill>
        <p:spPr>
          <a:xfrm>
            <a:off x="660400" y="933450"/>
            <a:ext cx="3378200" cy="46863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92462A3-9ABE-05A1-E19D-E19ADD16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b="1" dirty="0">
                <a:solidFill>
                  <a:srgbClr val="99C224"/>
                </a:solidFill>
              </a:rPr>
              <a:t>PALAK KHURANA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122A66-FEE6-7439-24C4-265E7CE63B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Sr. SharePoint Developer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Company: Wipro Technologies Ltd.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Location: Pune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5.5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 : C Language</a:t>
            </a:r>
          </a:p>
        </p:txBody>
      </p:sp>
    </p:spTree>
    <p:extLst>
      <p:ext uri="{BB962C8B-B14F-4D97-AF65-F5344CB8AC3E}">
        <p14:creationId xmlns:p14="http://schemas.microsoft.com/office/powerpoint/2010/main" val="129006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CB04D-48BF-B6AC-9F9E-02EBC2E9A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D7BDA40-BF21-A0B3-A6CA-16BDE199FA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r="3129"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EB75323-D39F-4F63-D66A-86742D86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b="1" dirty="0">
                <a:solidFill>
                  <a:srgbClr val="99C224"/>
                </a:solidFill>
              </a:rPr>
              <a:t>SAKSHI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D3F609A-AF0B-3208-1B9D-9192D49F9B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 : Cybersecurity Specialist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Company : HCL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 : Gurugram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 : 7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C Language, Networking</a:t>
            </a:r>
          </a:p>
        </p:txBody>
      </p:sp>
    </p:spTree>
    <p:extLst>
      <p:ext uri="{BB962C8B-B14F-4D97-AF65-F5344CB8AC3E}">
        <p14:creationId xmlns:p14="http://schemas.microsoft.com/office/powerpoint/2010/main" val="422891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4970D-4F01-0E01-CC7B-7B08921D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201637-403C-5CDC-4FDF-47228678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SANJAY PANCHAL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4950BD5-ADE4-1A37-D7F3-E245920B7C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Data Scientist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Company: USA-based Company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Location: Gurugram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15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Python, Excel,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PowerBi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BE4DAC3-A528-03CC-3CC8-CCDB0527ED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9" t="2254" r="23401" b="36704"/>
          <a:stretch/>
        </p:blipFill>
        <p:spPr>
          <a:xfrm>
            <a:off x="660400" y="933450"/>
            <a:ext cx="3378200" cy="4686300"/>
          </a:xfrm>
        </p:spPr>
      </p:pic>
    </p:spTree>
    <p:extLst>
      <p:ext uri="{BB962C8B-B14F-4D97-AF65-F5344CB8AC3E}">
        <p14:creationId xmlns:p14="http://schemas.microsoft.com/office/powerpoint/2010/main" val="310179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476E-FEB6-84CC-2041-F0A9D1D56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91606B-859F-7991-2F13-4E00A0FE9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ANKIT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57577C8-8EF3-FEDD-74E9-6AE7E17D0F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 : Aml Analyst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Company : Genpact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Location: Gurugram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15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Java, C++ 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995836D-6C06-85EE-8F67-18F95F57C5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7" t="6135" r="24297" b="23904"/>
          <a:stretch/>
        </p:blipFill>
        <p:spPr>
          <a:xfrm>
            <a:off x="660400" y="933450"/>
            <a:ext cx="3378200" cy="4686300"/>
          </a:xfrm>
        </p:spPr>
      </p:pic>
    </p:spTree>
    <p:extLst>
      <p:ext uri="{BB962C8B-B14F-4D97-AF65-F5344CB8AC3E}">
        <p14:creationId xmlns:p14="http://schemas.microsoft.com/office/powerpoint/2010/main" val="337168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2F59F-0E76-33E0-F4CF-E5BA41560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40F29E-493A-DEB8-E6D9-886FF477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MANOJ GABA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C341DE0-8702-704C-2D06-CA41B9A59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Application Developer (iOS)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Company: 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Location: Gurugram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12 LPA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Technology: 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Project: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Gohana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Mudrika (Mobile Application)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4B132A-EF81-66EC-AAC3-B3057A8971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94447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E272C-9993-BA56-D37B-D5CCD223A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B1E5B0-477E-E2BE-E948-2E67DB22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AASHISH MALIK</a:t>
            </a:r>
            <a:endParaRPr lang="en-IN" sz="6600" b="1" dirty="0">
              <a:solidFill>
                <a:srgbClr val="99C224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006FEDB-1428-CA58-C53E-76638F4BCA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Job Role: Cashier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Company: Loves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Pvt.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Ltd.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Country : America State : Louisiana</a:t>
            </a:r>
          </a:p>
          <a:p>
            <a:pPr marL="0" marR="0"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Course :  IELTS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Package: 36 LPA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C515B7D-87A2-D08F-2BB8-8B075421DD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r="71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9392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570</Words>
  <Application>Microsoft Office PowerPoint</Application>
  <PresentationFormat>Widescreen</PresentationFormat>
  <Paragraphs>172</Paragraphs>
  <Slides>35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Revue BT</vt:lpstr>
      <vt:lpstr>Custom Design</vt:lpstr>
      <vt:lpstr>2_Custom Design</vt:lpstr>
      <vt:lpstr>Welcome to  ACP Institute</vt:lpstr>
      <vt:lpstr>ACP Institute has proudly placed 500+ Students in top companies!</vt:lpstr>
      <vt:lpstr>Our Student’s Success Stories</vt:lpstr>
      <vt:lpstr>PALAK KHURANA</vt:lpstr>
      <vt:lpstr>SAKSHI</vt:lpstr>
      <vt:lpstr>SANJAY PANCHAL</vt:lpstr>
      <vt:lpstr>ANKIT</vt:lpstr>
      <vt:lpstr>MANOJ GABA</vt:lpstr>
      <vt:lpstr>AASHISH MALIK</vt:lpstr>
      <vt:lpstr>ABHISHEK</vt:lpstr>
      <vt:lpstr>ISHIKA</vt:lpstr>
      <vt:lpstr>SUMIT</vt:lpstr>
      <vt:lpstr>DEEPAK</vt:lpstr>
      <vt:lpstr>RAVI</vt:lpstr>
      <vt:lpstr>ANJU</vt:lpstr>
      <vt:lpstr>ANJU MALIK</vt:lpstr>
      <vt:lpstr>SACHIN</vt:lpstr>
      <vt:lpstr>KHUSHI</vt:lpstr>
      <vt:lpstr>LIST OF COURSES</vt:lpstr>
      <vt:lpstr>Students Projects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Meet Our Team</vt:lpstr>
      <vt:lpstr>MR. NAVEEN</vt:lpstr>
      <vt:lpstr>MR. SATISH DAGAR</vt:lpstr>
      <vt:lpstr>MS. MEENU</vt:lpstr>
      <vt:lpstr>MR. BHUPENDER</vt:lpstr>
      <vt:lpstr>MR. DEEPAK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script</dc:creator>
  <cp:lastModifiedBy>Bhupender jakhar</cp:lastModifiedBy>
  <cp:revision>146</cp:revision>
  <dcterms:created xsi:type="dcterms:W3CDTF">2025-01-30T15:03:09Z</dcterms:created>
  <dcterms:modified xsi:type="dcterms:W3CDTF">2025-03-01T16:59:44Z</dcterms:modified>
</cp:coreProperties>
</file>